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Corben" panose="020B0604020202020204" charset="0"/>
      <p:regular r:id="rId12"/>
    </p:embeddedFont>
    <p:embeddedFont>
      <p:font typeface="Nobil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2591F-A709-4B26-8423-4533C420AF70}" v="8" dt="2025-04-27T15:15:17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harsh u" userId="8b70d9315bbcb77d" providerId="LiveId" clId="{BA82591F-A709-4B26-8423-4533C420AF70}"/>
    <pc:docChg chg="custSel modSld">
      <pc:chgData name="adharsh u" userId="8b70d9315bbcb77d" providerId="LiveId" clId="{BA82591F-A709-4B26-8423-4533C420AF70}" dt="2025-04-27T15:15:41.420" v="382" actId="14100"/>
      <pc:docMkLst>
        <pc:docMk/>
      </pc:docMkLst>
      <pc:sldChg chg="addSp mod">
        <pc:chgData name="adharsh u" userId="8b70d9315bbcb77d" providerId="LiveId" clId="{BA82591F-A709-4B26-8423-4533C420AF70}" dt="2025-04-20T17:27:35.553" v="0" actId="9405"/>
        <pc:sldMkLst>
          <pc:docMk/>
          <pc:sldMk cId="0" sldId="256"/>
        </pc:sldMkLst>
        <pc:inkChg chg="add">
          <ac:chgData name="adharsh u" userId="8b70d9315bbcb77d" providerId="LiveId" clId="{BA82591F-A709-4B26-8423-4533C420AF70}" dt="2025-04-20T17:27:35.553" v="0" actId="9405"/>
          <ac:inkMkLst>
            <pc:docMk/>
            <pc:sldMk cId="0" sldId="256"/>
            <ac:inkMk id="5" creationId="{4CC56348-ADA3-D025-28C8-D6086F304A9B}"/>
          </ac:inkMkLst>
        </pc:inkChg>
      </pc:sldChg>
      <pc:sldChg chg="addSp delSp modSp mod">
        <pc:chgData name="adharsh u" userId="8b70d9315bbcb77d" providerId="LiveId" clId="{BA82591F-A709-4B26-8423-4533C420AF70}" dt="2025-04-27T15:09:56.707" v="355" actId="20577"/>
        <pc:sldMkLst>
          <pc:docMk/>
          <pc:sldMk cId="0" sldId="258"/>
        </pc:sldMkLst>
        <pc:spChg chg="mod">
          <ac:chgData name="adharsh u" userId="8b70d9315bbcb77d" providerId="LiveId" clId="{BA82591F-A709-4B26-8423-4533C420AF70}" dt="2025-04-21T07:37:00.862" v="319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adharsh u" userId="8b70d9315bbcb77d" providerId="LiveId" clId="{BA82591F-A709-4B26-8423-4533C420AF70}" dt="2025-04-27T15:09:39.582" v="321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dharsh u" userId="8b70d9315bbcb77d" providerId="LiveId" clId="{BA82591F-A709-4B26-8423-4533C420AF70}" dt="2025-04-27T15:09:56.707" v="355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adharsh u" userId="8b70d9315bbcb77d" providerId="LiveId" clId="{BA82591F-A709-4B26-8423-4533C420AF70}" dt="2025-04-21T07:34:00.375" v="309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dharsh u" userId="8b70d9315bbcb77d" providerId="LiveId" clId="{BA82591F-A709-4B26-8423-4533C420AF70}" dt="2025-04-21T07:36:18.595" v="311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adharsh u" userId="8b70d9315bbcb77d" providerId="LiveId" clId="{BA82591F-A709-4B26-8423-4533C420AF70}" dt="2025-04-21T07:36:28.982" v="313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dharsh u" userId="8b70d9315bbcb77d" providerId="LiveId" clId="{BA82591F-A709-4B26-8423-4533C420AF70}" dt="2025-04-21T07:33:48.131" v="306" actId="113"/>
          <ac:spMkLst>
            <pc:docMk/>
            <pc:sldMk cId="0" sldId="258"/>
            <ac:spMk id="12" creationId="{00000000-0000-0000-0000-000000000000}"/>
          </ac:spMkLst>
        </pc:spChg>
        <pc:picChg chg="add mod">
          <ac:chgData name="adharsh u" userId="8b70d9315bbcb77d" providerId="LiveId" clId="{BA82591F-A709-4B26-8423-4533C420AF70}" dt="2025-04-21T06:41:37.130" v="137" actId="14100"/>
          <ac:picMkLst>
            <pc:docMk/>
            <pc:sldMk cId="0" sldId="258"/>
            <ac:picMk id="16" creationId="{1DE444EE-2838-9E0D-CF97-C37E5920137C}"/>
          </ac:picMkLst>
        </pc:picChg>
        <pc:picChg chg="add mod">
          <ac:chgData name="adharsh u" userId="8b70d9315bbcb77d" providerId="LiveId" clId="{BA82591F-A709-4B26-8423-4533C420AF70}" dt="2025-04-21T06:42:28.987" v="142" actId="14100"/>
          <ac:picMkLst>
            <pc:docMk/>
            <pc:sldMk cId="0" sldId="258"/>
            <ac:picMk id="18" creationId="{2E0C1403-CE42-A605-5A21-D61A6DB13577}"/>
          </ac:picMkLst>
        </pc:picChg>
        <pc:inkChg chg="add">
          <ac:chgData name="adharsh u" userId="8b70d9315bbcb77d" providerId="LiveId" clId="{BA82591F-A709-4B26-8423-4533C420AF70}" dt="2025-04-21T06:38:57.386" v="132" actId="9405"/>
          <ac:inkMkLst>
            <pc:docMk/>
            <pc:sldMk cId="0" sldId="258"/>
            <ac:inkMk id="14" creationId="{F438E392-068E-F5B7-B32C-EB06F0E0144A}"/>
          </ac:inkMkLst>
        </pc:inkChg>
      </pc:sldChg>
      <pc:sldChg chg="addSp delSp modSp mod">
        <pc:chgData name="adharsh u" userId="8b70d9315bbcb77d" providerId="LiveId" clId="{BA82591F-A709-4B26-8423-4533C420AF70}" dt="2025-04-27T15:15:41.420" v="382" actId="14100"/>
        <pc:sldMkLst>
          <pc:docMk/>
          <pc:sldMk cId="0" sldId="259"/>
        </pc:sldMkLst>
        <pc:spChg chg="del mod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9" creationId="{00000000-0000-0000-0000-000000000000}"/>
          </ac:spMkLst>
        </pc:spChg>
        <pc:spChg chg="del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11" creationId="{00000000-0000-0000-0000-000000000000}"/>
          </ac:spMkLst>
        </pc:spChg>
        <pc:spChg chg="del">
          <ac:chgData name="adharsh u" userId="8b70d9315bbcb77d" providerId="LiveId" clId="{BA82591F-A709-4B26-8423-4533C420AF70}" dt="2025-04-27T15:11:13.438" v="357" actId="478"/>
          <ac:spMkLst>
            <pc:docMk/>
            <pc:sldMk cId="0" sldId="259"/>
            <ac:spMk id="12" creationId="{00000000-0000-0000-0000-000000000000}"/>
          </ac:spMkLst>
        </pc:spChg>
        <pc:picChg chg="del">
          <ac:chgData name="adharsh u" userId="8b70d9315bbcb77d" providerId="LiveId" clId="{BA82591F-A709-4B26-8423-4533C420AF70}" dt="2025-04-27T15:13:00.009" v="367" actId="478"/>
          <ac:picMkLst>
            <pc:docMk/>
            <pc:sldMk cId="0" sldId="259"/>
            <ac:picMk id="2" creationId="{00000000-0000-0000-0000-000000000000}"/>
          </ac:picMkLst>
        </pc:picChg>
        <pc:picChg chg="add mod">
          <ac:chgData name="adharsh u" userId="8b70d9315bbcb77d" providerId="LiveId" clId="{BA82591F-A709-4B26-8423-4533C420AF70}" dt="2025-04-27T15:13:19.574" v="371" actId="14100"/>
          <ac:picMkLst>
            <pc:docMk/>
            <pc:sldMk cId="0" sldId="259"/>
            <ac:picMk id="14" creationId="{5DC6FED1-0C26-0435-A020-4ABE6CC11B0A}"/>
          </ac:picMkLst>
        </pc:picChg>
        <pc:picChg chg="add mod">
          <ac:chgData name="adharsh u" userId="8b70d9315bbcb77d" providerId="LiveId" clId="{BA82591F-A709-4B26-8423-4533C420AF70}" dt="2025-04-27T15:13:13.003" v="370" actId="14100"/>
          <ac:picMkLst>
            <pc:docMk/>
            <pc:sldMk cId="0" sldId="259"/>
            <ac:picMk id="16" creationId="{66965124-DA9F-7EB0-1728-1ECEE3682C40}"/>
          </ac:picMkLst>
        </pc:picChg>
        <pc:picChg chg="add mod">
          <ac:chgData name="adharsh u" userId="8b70d9315bbcb77d" providerId="LiveId" clId="{BA82591F-A709-4B26-8423-4533C420AF70}" dt="2025-04-27T15:14:26.195" v="375" actId="14100"/>
          <ac:picMkLst>
            <pc:docMk/>
            <pc:sldMk cId="0" sldId="259"/>
            <ac:picMk id="20" creationId="{17E7AE4F-FC4C-270B-8DB4-50125A8D7BB9}"/>
          </ac:picMkLst>
        </pc:picChg>
        <pc:picChg chg="add mod">
          <ac:chgData name="adharsh u" userId="8b70d9315bbcb77d" providerId="LiveId" clId="{BA82591F-A709-4B26-8423-4533C420AF70}" dt="2025-04-27T15:15:41.420" v="382" actId="14100"/>
          <ac:picMkLst>
            <pc:docMk/>
            <pc:sldMk cId="0" sldId="259"/>
            <ac:picMk id="22" creationId="{66D5E0DB-165B-F20D-ECCC-83678D55AE7E}"/>
          </ac:picMkLst>
        </pc:picChg>
        <pc:cxnChg chg="add">
          <ac:chgData name="adharsh u" userId="8b70d9315bbcb77d" providerId="LiveId" clId="{BA82591F-A709-4B26-8423-4533C420AF70}" dt="2025-04-27T15:13:31.308" v="372" actId="11529"/>
          <ac:cxnSpMkLst>
            <pc:docMk/>
            <pc:sldMk cId="0" sldId="259"/>
            <ac:cxnSpMk id="18" creationId="{87744EA7-973A-856C-5373-6736CA2D762C}"/>
          </ac:cxnSpMkLst>
        </pc:cxnChg>
      </pc:sldChg>
      <pc:sldChg chg="delSp modSp mod">
        <pc:chgData name="adharsh u" userId="8b70d9315bbcb77d" providerId="LiveId" clId="{BA82591F-A709-4B26-8423-4533C420AF70}" dt="2025-04-21T07:03:06.514" v="149" actId="20577"/>
        <pc:sldMkLst>
          <pc:docMk/>
          <pc:sldMk cId="0" sldId="260"/>
        </pc:sldMkLst>
        <pc:spChg chg="mod">
          <ac:chgData name="adharsh u" userId="8b70d9315bbcb77d" providerId="LiveId" clId="{BA82591F-A709-4B26-8423-4533C420AF70}" dt="2025-04-21T07:03:06.514" v="149" actId="20577"/>
          <ac:spMkLst>
            <pc:docMk/>
            <pc:sldMk cId="0" sldId="260"/>
            <ac:spMk id="4" creationId="{00000000-0000-0000-0000-000000000000}"/>
          </ac:spMkLst>
        </pc:spChg>
      </pc:sldChg>
      <pc:sldChg chg="addSp modSp mod">
        <pc:chgData name="adharsh u" userId="8b70d9315bbcb77d" providerId="LiveId" clId="{BA82591F-A709-4B26-8423-4533C420AF70}" dt="2025-04-21T07:07:08.124" v="254" actId="20577"/>
        <pc:sldMkLst>
          <pc:docMk/>
          <pc:sldMk cId="0" sldId="262"/>
        </pc:sldMkLst>
        <pc:spChg chg="mod">
          <ac:chgData name="adharsh u" userId="8b70d9315bbcb77d" providerId="LiveId" clId="{BA82591F-A709-4B26-8423-4533C420AF70}" dt="2025-04-21T07:07:08.124" v="254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adharsh u" userId="8b70d9315bbcb77d" providerId="LiveId" clId="{BA82591F-A709-4B26-8423-4533C420AF70}" dt="2025-04-21T07:06:46.748" v="236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adharsh u" userId="8b70d9315bbcb77d" providerId="LiveId" clId="{BA82591F-A709-4B26-8423-4533C420AF70}" dt="2025-04-21T07:06:52.936" v="244" actId="20577"/>
          <ac:spMkLst>
            <pc:docMk/>
            <pc:sldMk cId="0" sldId="262"/>
            <ac:spMk id="5" creationId="{00000000-0000-0000-0000-000000000000}"/>
          </ac:spMkLst>
        </pc:spChg>
        <pc:spChg chg="add">
          <ac:chgData name="adharsh u" userId="8b70d9315bbcb77d" providerId="LiveId" clId="{BA82591F-A709-4B26-8423-4533C420AF70}" dt="2025-04-21T07:05:50.531" v="150"/>
          <ac:spMkLst>
            <pc:docMk/>
            <pc:sldMk cId="0" sldId="262"/>
            <ac:spMk id="15" creationId="{88F6A162-1357-613A-DA2A-0213F9AA1BFD}"/>
          </ac:spMkLst>
        </pc:spChg>
        <pc:spChg chg="add mod">
          <ac:chgData name="adharsh u" userId="8b70d9315bbcb77d" providerId="LiveId" clId="{BA82591F-A709-4B26-8423-4533C420AF70}" dt="2025-04-21T07:06:03.456" v="151"/>
          <ac:spMkLst>
            <pc:docMk/>
            <pc:sldMk cId="0" sldId="262"/>
            <ac:spMk id="16" creationId="{DFB081A5-9DAE-9B45-6E8E-50B408BA79C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7:27:35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7:14:57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0 250 24575,'387'30'0,"-103"-3"0,-62-15 0,507 14 0,-728-26 0,33 2 0,-34-2 0,1 0 0,-1 0 0,1 0 0,-1 0 0,1 0 0,-1 1 0,1-1 0,0 0 0,-1 0 0,1 0 0,-1 0 0,0 1 0,1-1 0,-1 0 0,1 0 0,-1 1 0,1-1 0,-1 0 0,1 1 0,-1-1 0,0 0 0,1 1 0,-1-1 0,0 1 0,0-1 0,1 1 0,-1-1 0,0 1 0,0-1 0,1 1 0,-1-1 0,0 1 0,0-1 0,0 1 0,0-1 0,0 1 0,0-1 0,0 1 0,0-1 0,0 1 0,0-1 0,0 1 0,0-1 0,0 1 0,0-1 0,-1 1 0,1-1 0,0 1 0,0-1 0,-1 1 0,1-1 0,0 1 0,-1-1 0,1 1 0,0-1 0,-1 1 0,-5 4 0,1 0 0,-1 0 0,0 0 0,0-1 0,0 0 0,-1 0 0,1-1 0,-1 0 0,-11 4 0,-69 19 0,24-9 0,0-2 0,-1-4 0,-1-2 0,-69 0 0,-241-11 0,352 0 0,-1-1 0,1 0 0,-33-10 0,25 5 0,-20-6 0,33 9 0,-1 0 0,0 1 0,-27-2 0,-180 4 0,112 4 0,112-2 0,-5 0 0,0 0 0,0 0 0,0 1 0,0 0 0,-9 2 0,15-2 0,0-1 0,0 0 0,0 1 0,0-1 0,0 1 0,0-1 0,0 1 0,0-1 0,0 1 0,0 0 0,0 0 0,0-1 0,1 1 0,-1 0 0,0 0 0,0 0 0,1 0 0,-1 0 0,1 0 0,-1 0 0,1 0 0,-1 0 0,1 0 0,0 0 0,-1 1 0,1-1 0,0 0 0,0 0 0,0 0 0,0 0 0,0 0 0,0 1 0,0-1 0,0 0 0,0 0 0,1 0 0,-1 0 0,0 0 0,2 2 0,2 6 0,0 0 0,1-1 0,0 0 0,0 0 0,1 0 0,0-1 0,1 0 0,-1 0 0,1 0 0,1-1 0,10 7 0,7 5 0,1-2 0,36 17 0,-36-22 0,47 14 0,-50-19 0,-1 1 0,0 1 0,29 16 0,-36-16 0,0 0 0,0-1 0,0-1 0,1-1 0,0 0 0,0-1 0,1 0 0,-1-2 0,1 0 0,-1 0 0,1-2 0,0 0 0,0-1 0,-1-1 0,1 0 0,-1-1 0,0-1 0,0-1 0,0 0 0,18-8 0,-16 6 0,0 1 0,1 1 0,0 1 0,0 0 0,31-1 0,99 6 0,-68 2 0,1743-1 0,-936-4 0,-855 0 0,0-1 0,54-14 0,-55 11 0,2-4 0,-1 0 0,0-2 0,-1-2 0,54-31 0,-39 21 0,-40 19 0,1 0 0,0 0 0,-1 0 0,0-1 0,0 0 0,-1 0 0,0-1 0,0 0 0,0 0 0,-1 0 0,0-1 0,0 0 0,-1 0 0,6-14 0,-8 16 0,0 0 0,0 0 0,-1 0 0,0 0 0,0 0 0,0-1 0,-1 1 0,0 0 0,0-1 0,0 1 0,-1 0 0,0-1 0,0 1 0,-1 0 0,0 0 0,0 0 0,0 0 0,-1 0 0,1 1 0,-2-1 0,-4-7 0,-10-8 0,0 1 0,-1 1 0,-1 1 0,-1 1 0,-1 1 0,0 0 0,-1 2 0,0 1 0,-31-13 0,-4-3 0,35 17 0,-1 0 0,0 1 0,0 1 0,-1 2 0,0 0 0,-1 2 0,-31-5 0,-17 7 0,-137 10 0,196-3 0,0 1 0,0 0 0,1 1 0,-1 0 0,1 2 0,0-1 0,-17 12 0,-20 9 0,32-18 0,1-2 0,-1 0 0,0-1 0,0-1 0,-1-1 0,1 0 0,-1-2 0,-22 1 0,-68-5 0,-119-16 0,225 17 0,-254-9 0,76 6 0,126-1 0,-80-20 0,80 13 0,-69-5 0,-35 3 0,-87-5 0,-146-5 0,-56 16 0,269 10 0,81-4 0,-116 4 0,207-1 0,1 0 0,-1 1 0,0 0 0,1 0 0,-1 0 0,1 1 0,0 0 0,0 1 0,0 0 0,0 0 0,1 0 0,-1 1 0,1-1 0,0 2 0,1-1 0,-8 9 0,12-13 0,0 0 0,0-1 0,1 1 0,-1 0 0,1-1 0,-1 1 0,0 0 0,1 0 0,0 0 0,-1-1 0,1 1 0,-1 0 0,1 0 0,0 0 0,0 0 0,-1 0 0,1 0 0,0 0 0,0 0 0,0 0 0,0 0 0,0 0 0,0 0 0,1 0 0,-1 0 0,0-1 0,0 1 0,1 0 0,-1 0 0,0 0 0,1 0 0,-1 0 0,1 0 0,-1-1 0,1 1 0,-1 0 0,1 0 0,0-1 0,-1 1 0,1 0 0,0-1 0,0 1 0,-1-1 0,1 1 0,0-1 0,0 1 0,0-1 0,0 0 0,0 1 0,0-1 0,1 0 0,7 4 0,0-1 0,1 0 0,18 2 0,-23-4 0,242 48 0,68 11 0,-243-49 0,-1 3 0,-1 4 0,109 42 0,-144-48 0,1 0 0,0-3 0,40 7 0,5 0 0,177 27 0,-158-29 0,-48-7 0,90 16 0,-93-16 0,-1-3 0,1-1 0,58-5 0,-34 1 0,-41-1 0,-1-1 0,33-8 0,-31 5 0,54-4 0,40 11 0,-71 0 0,0-1 0,92-14 0,-60 3 0,0 3 0,137 7 0,-114 2 0,-80 0 0,1 3 0,35 7 0,43 4 0,-60-13 0,-34-3 0,-1 1 0,1 1 0,-1 0 0,1 1 0,-1 1 0,0 1 0,0 0 0,0 0 0,0 2 0,15 7 0,-16-5 37,-4-1-193,1-1 1,0 0-1,0-1 0,0 0 0,1-1 0,-1 0 1,1-1-1,14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7:12:59.0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2296 807 24575,'-62'-3'0,"-1"-3"0,-95-22 0,64 10 0,-49-7 0,-306-59 0,303 50 0,-147-54 0,258 75 0,-112-36 0,120 42 0,0 1 0,0 1 0,-45-2 0,3 2 0,-102-20 0,105 12 0,-116-6 0,172 19 0,-22-1 0,31 1 0,0 0 0,-1 0 0,1 0 0,0 0 0,0 0 0,0 0 0,-1 0 0,1 1 0,0-1 0,0 0 0,0 1 0,0-1 0,0 1 0,0-1 0,0 1 0,0 0 0,0-1 0,-1 2 0,2-1 0,0-1 0,0 0 0,0 1 0,0-1 0,0 0 0,0 1 0,0-1 0,0 1 0,0-1 0,1 0 0,-1 1 0,0-1 0,0 0 0,0 1 0,1-1 0,-1 0 0,0 0 0,0 1 0,1-1 0,-1 0 0,0 0 0,1 1 0,-1-1 0,0 0 0,1 0 0,-1 0 0,0 0 0,1 1 0,-1-1 0,0 0 0,1 0 0,0 0 0,15 5 0,23 2 0,1-3 0,0 0 0,64-4 0,-48-1 0,174 0 0,363 13 0,-129 7 0,-457-19 0,0 0 0,0 1 0,0-1 0,0 1 0,9 3 0,-16-4 0,1 0 0,0 0 0,-1 1 0,1-1 0,0 0 0,-1 1 0,1-1 0,0 0 0,-1 1 0,1-1 0,-1 1 0,1-1 0,-1 1 0,1-1 0,-1 1 0,1 0 0,-1-1 0,1 1 0,-1-1 0,0 1 0,1 0 0,-1-1 0,0 2 0,0-1 0,0 1 0,0-1 0,0 0 0,-1 1 0,1-1 0,-1 0 0,1 1 0,-1-1 0,1 0 0,-1 0 0,0 0 0,0 1 0,1-1 0,-1 0 0,0 0 0,0 0 0,-2 1 0,-9 9 0,0 0 0,0-1 0,-1-1 0,0 0 0,-1-1 0,0 0 0,0-1 0,-1-1 0,0 0 0,-16 4 0,2-3 0,-2-2 0,1 0 0,-1-2 0,-38-1 0,17 1 0,-78 13 0,90-10 0,3 0 0,1 2 0,-60 20 0,76-21 0,1 2 0,0 0 0,0 1 0,1 0 0,0 2 0,-20 17 0,31-23 0,-14 12 0,-36 25 0,52-39 0,-1-1 0,0 1 0,0-1 0,-1 0 0,1-1 0,0 0 0,-1 0 0,0 0 0,1 0 0,-1-1 0,-13 0 0,92 0 0,-50-3 0,0 2 0,0 1 0,0 1 0,0 1 0,27 7 0,4 9 0,70 36 0,25 9 0,-127-56 0,0-2 0,1 0 0,0-2 0,0 0 0,29 0 0,-5-5 0,-1-2 0,75-15 0,-117 18 0,147-17 0,-44 7 0,127-8 0,1 0 0,-163 9 0,1 4 0,139 8 0,-195 0 0,0 0 0,0 1 0,0 1 0,25 11 0,-27-10 0,0 0 0,1-2 0,0 1 0,0-2 0,24 4 0,111-7 0,-98-1 0,0 1 0,80 12 0,-26 9 0,54 9 0,-84-17 0,-41-6 0,70 5 0,208-12 0,-136-1 0,-142-2 0,1 0 0,-1-3 0,53-14 0,-44 9 0,64-7 0,-83 15 0,0 0 0,0-1 0,32-11 0,-47 12 0,0-1 0,0 0 0,0-1 0,0-1 0,-1 1 0,0-1 0,0-1 0,0 0 0,-1 0 0,8-9 0,-8 7 0,0-1 0,-1 0 0,0 0 0,0-1 0,-1 0 0,-1 0 0,1 0 0,3-16 0,-7 20 0,0-1 0,0 1 0,-1-1 0,-1 0 0,1 1 0,-1-1 0,0 0 0,-1 0 0,0 1 0,0-1 0,-1 1 0,0-1 0,0 1 0,-5-11 0,4 13 0,0 0 0,0 1 0,0-1 0,-1 1 0,1 0 0,-1 0 0,0 0 0,0 1 0,-1-1 0,-7-4 0,-55-27 0,41 22 0,-41-20 0,-1 2 0,-93-28 0,156 57 0,0 0 0,0 0 0,1 0 0,-1 0 0,0-1 0,1 0 0,-1 0 0,-7-6 0,12 8 0,-1 1 0,1-1 0,-1 0 0,1 1 0,-1-1 0,1 1 0,0-1 0,-1 0 0,1 1 0,0-1 0,-1 0 0,1 1 0,0-1 0,0 0 0,0 1 0,0-1 0,0 0 0,-1 0 0,1 1 0,0-1 0,1 0 0,-1 0 0,0 1 0,0-1 0,0-1 0,2 1 0,-1-1 0,0 1 0,0 0 0,0-1 0,1 1 0,-1 0 0,1 0 0,-1 0 0,1 0 0,-1 0 0,1 1 0,-1-1 0,1 0 0,0 1 0,0-1 0,1 0 0,25-4 0,-1 1 0,1 1 0,0 1 0,0 2 0,0 0 0,33 6 0,-54-5 0,0 1 0,0-1 0,0 1 0,0 1 0,0-1 0,-1 1 0,0 0 0,1 1 0,-1 0 0,0 0 0,0 0 0,-1 0 0,0 1 0,1 0 0,-2 0 0,1 0 0,0 1 0,4 8 0,-4-6 0,0 0 0,-1 1 0,0 0 0,0-1 0,-1 2 0,0-1 0,0 0 0,-1 1 0,-1-1 0,0 1 0,0-1 0,0 1 0,-2 11 0,0-17 0,0 0 0,0 0 0,0 0 0,-1 0 0,1-1 0,-1 1 0,0 0 0,0-1 0,0 1 0,-1-1 0,1 0 0,-1 0 0,0 0 0,0 0 0,0 0 0,0-1 0,0 1 0,0-1 0,-1 0 0,1 0 0,-1 0 0,0 0 0,0-1 0,1 1 0,-8 0 0,-10 4 0,0-1 0,0-1 0,-33 2 0,49-6 0,-376 2 0,179-6 0,174 4 0,0-1 0,0-1 0,-40-8 0,27 3 0,1 2 0,-1 1 0,-55 3 0,-26-2 0,-85-24 0,94 22 0,-147-12 0,64 3 0,173 10 0,0-1 0,0-2 0,1 0 0,0-1 0,1-2 0,0 0 0,-26-16 0,-57-27 0,97 51 0,-37-19 0,43 21 0,0 0 0,1 0 0,-1-1 0,0 1 0,0-1 0,1 1 0,-1-1 0,1 1 0,-1-1 0,0 1 0,1-1 0,-1 1 0,1-1 0,-1 0 0,1 1 0,0-1 0,-1 0 0,1 1 0,0-1 0,-1 0 0,1 1 0,0-1 0,0 0 0,0 0 0,-1 0 0,1 1 0,0-1 0,0 0 0,0 0 0,0 1 0,0-1 0,1 0 0,-1 0 0,0 0 0,0 1 0,0-1 0,1 0 0,-1 1 0,0-1 0,1 0 0,-1 0 0,1 1 0,-1-1 0,1 1 0,-1-1 0,1 0 0,-1 1 0,1-1 0,-1 1 0,2-1 0,4-3 0,-1 1 0,1 0 0,-1 0 0,1 1 0,0 0 0,0 0 0,0 0 0,0 1 0,8-1 0,62-4 0,-63 5 0,33 0 0,0 2 0,-1 3 0,0 1 0,1 2 0,62 18 0,-73-16 0,1-3 0,1 0 0,42-1 0,113-6 0,-70-2 0,889 3 0,-1001 0 0,-1 0 0,1 0 0,-1-1 0,1-1 0,-1 1 0,1-2 0,9-3 0,-18 6 0,-1 0 0,1 0 0,0 0 0,-1-1 0,1 1 0,-1 0 0,1 0 0,-1-1 0,1 1 0,-1 0 0,1-1 0,-1 1 0,1-1 0,-1 1 0,1-1 0,-1 1 0,0-1 0,1 1 0,-1-1 0,0 1 0,1-1 0,-1 1 0,0-1 0,0 1 0,0-1 0,1 0 0,-1 1 0,0-1 0,0 1 0,0-1 0,0 0 0,0 1 0,0-1 0,0 1 0,0-1 0,0 0 0,-1 1 0,1-1 0,0 1 0,0-1 0,0 0 0,-1 1 0,1-1 0,0 1 0,-1-1 0,1 1 0,-1-1 0,-28-28 0,-6 4 0,0 1 0,-2 1 0,-1 3 0,-55-23 0,-173-48 0,-81 20 0,183 44 0,41 0 0,45 10 0,-99-10 0,-240 21 0,271 8 0,100 1 0,-59 10 0,-40 3 0,140-16 0,-53 1 0,-107 16 0,96-9 0,0-2 0,-131-6 0,78-2 0,75 0 0,-44 2 0,82 0 0,1 1 0,0 0 0,-1 0 0,1 1 0,0 1 0,0-1 0,0 1 0,-8 4 0,15-6 0,-1 0 0,0 0 0,1 0 0,-1 0 0,1 0 0,-1 0 0,1 1 0,-1-1 0,1 0 0,0 1 0,0-1 0,0 1 0,0-1 0,0 1 0,0 0 0,0-1 0,0 1 0,1 0 0,-1 0 0,1 0 0,-1-1 0,1 1 0,0 0 0,-1 0 0,1 0 0,0 0 0,0 0 0,0 0 0,1 0 0,-1-1 0,0 1 0,1 0 0,-1 0 0,1 0 0,0-1 0,1 4 0,2 2 0,0 0 0,0-1 0,1 0 0,0 1 0,0-1 0,1-1 0,11 11 0,26 14 0,1-2 0,79 38 0,-98-53 0,25 9 0,97 31 0,-20-10 0,-108-34 0,0 0 0,25 18 0,-32-18 0,0-1 0,1-1 0,0 0 0,1-1 0,27 9 0,-27-11 0,-15-3 0,-24-11 0,18 7 0,1-1 0,0-1 0,0 1 0,0-1 0,0 0 0,1 0 0,0-1 0,0 0 0,0 0 0,1 0 0,0 0 0,0-1 0,1 1 0,-1-1 0,1 0 0,1 0 0,-1-1 0,1 1 0,1 0 0,-1-1 0,1 1 0,1-1 0,-1 1 0,1-1 0,1 1 0,-1-1 0,1 1 0,0-1 0,4-11 0,-2 6 0,1 0 0,0 1 0,1-1 0,0 1 0,1 0 0,0 1 0,1-1 0,0 1 0,9-11 0,-13 19 0,-1 1 0,0-1 0,0 0 0,0 0 0,-1 0 0,1 0 0,-1 0 0,1 0 0,-1-1 0,0 1 0,0-4 0,-1 5 0,0 1 0,0 0 0,0-1 0,0 1 0,0-1 0,-1 1 0,1-1 0,-1 1 0,1 0 0,-1-1 0,1 1 0,-1 0 0,0 0 0,0-1 0,1 1 0,-1 0 0,0 0 0,0 0 0,0 0 0,0 0 0,-1 0 0,1 0 0,0 1 0,0-1 0,0 0 0,-1 1 0,1-1 0,0 0 0,-3 0 0,-10-4 0,-1 1 0,1 1 0,-1 0 0,1 1 0,-16-1 0,-82 2 0,63 1 0,-423 4 0,470-4 19,-6 0 298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6:38:57.2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1 807 24575,'6'-5'0,"1"0"0,0 1 0,0 0 0,0 0 0,0 1 0,1 0 0,0 0 0,12-2 0,0-1 0,160-36 0,-63 18 0,-56 9 0,0 3 0,2 3 0,103-3 0,-107 14 0,-21 0 0,0-2 0,1-2 0,66-11 0,49-9 0,-143 19 0,-1 0 0,1-2 0,-1 1 0,11-7 0,-12 6 0,1 0 0,0 1 0,0 0 0,0 1 0,11-3 0,24 0 0,0 3 0,0 1 0,71 7 0,-111-4 0,1-1 0,-1 1 0,0 0 0,0 1 0,7 2 0,-11-4 0,-1 1 0,1-1 0,-1 0 0,1 0 0,0 1 0,-1-1 0,1 0 0,-1 1 0,1-1 0,-1 0 0,0 1 0,1-1 0,-1 1 0,1-1 0,-1 1 0,0-1 0,1 1 0,-1-1 0,0 1 0,1-1 0,-1 1 0,0 0 0,0-1 0,0 1 0,0-1 0,0 1 0,1 0 0,-1-1 0,0 1 0,0-1 0,0 1 0,-1 0 0,1-1 0,0 1 0,0-1 0,0 1 0,0 0 0,0-1 0,-1 1 0,1-1 0,0 1 0,-1-1 0,1 1 0,0-1 0,-1 1 0,1-1 0,-1 1 0,1-1 0,0 0 0,-1 1 0,1-1 0,-1 1 0,1-1 0,-1 0 0,1 0 0,-1 1 0,0-1 0,0 0 0,-4 4 0,0-1 0,-1 0 0,1-1 0,0 1 0,-1-1 0,0 0 0,0-1 0,1 1 0,-13 0 0,-59 2 0,56-4 0,-469-2 0,476 1 0,1-1 0,-1 0 0,0-1 0,1-1 0,-1 0 0,1 0 0,0-2 0,1 1 0,-18-11 0,-37-16 0,36 21 0,-34-6 0,-29-10 0,23 7 0,53 16 0,0-1 0,1 0 0,-28-13 0,35 13 0,-1 0 0,0 1 0,-1 0 0,1 1 0,0 1 0,-24-3 0,31 4 0,0 1 0,0 0 0,0 1 0,0-1 0,0 1 0,0-1 0,1 1 0,-1 0 0,0 1 0,0-1 0,-3 2 0,5-1 0,0-1 0,1 0 0,-1 1 0,0-1 0,1 1 0,-1 0 0,1-1 0,-1 1 0,1 0 0,0 0 0,0 0 0,0 0 0,0 0 0,0 0 0,0 0 0,0 1 0,1-1 0,-1 0 0,1 0 0,-1 4 0,2-1 0,-1 0 0,0 0 0,1 0 0,0 0 0,0 0 0,1 0 0,0 0 0,-1 0 0,2-1 0,-1 1 0,0-1 0,6 8 0,41 51 0,-41-54 0,2 3 0,0 0 0,2-1 0,-1 0 0,2-1 0,-1 0 0,1-1 0,18 10 0,-26-17 0,-1 0 0,1 0 0,0 0 0,-1 0 0,1-1 0,0 0 0,0 0 0,0 0 0,0-1 0,0 0 0,0 0 0,0 0 0,1 0 0,-1-1 0,0 0 0,-1 0 0,1 0 0,0-1 0,0 1 0,0-1 0,-1 0 0,1-1 0,-1 1 0,0-1 0,1 0 0,4-4 0,2-4 0,0-1 0,17-22 0,10-11 0,3 3 0,-15 14 0,1 2 0,51-39 0,-16 14 0,-46 36 0,1 1 0,33-21 0,-6 12 0,1 3 0,81-26 0,-75 29 0,7-4 0,-35 11 0,2 1 0,-1 1 0,1 1 0,0 1 0,1 2 0,34-3 0,284 9 0,-404-1 0,16 0 0,0-1 0,0-2 0,-50-10 0,15-6 0,-2 4 0,-126-6 0,54 5 0,2 0 0,36 16 0,-55-2 0,92-14 0,58 10 0,-1 1 0,-20-2 0,29 6 0,-15-2 0,50 8 0,61 7 0,117 2 0,91-15 0,-137-1 0,3062 0 0,-3211 1 0,0 0 0,0 0 0,1 1 0,-1 0 0,0 0 0,0 0 0,9 4 0,-12-4 0,0 1 0,0 0 0,0 0 0,0 1 0,0-1 0,0 1 0,0-1 0,-1 1 0,0 0 0,1 0 0,-1 0 0,0 0 0,2 5 0,16 28 0,51 101 0,-64-119 0,-1 0 0,0 0 0,-1 0 0,-1 1 0,-1 0 0,2 21 0,-5-24 0,2 9 0,-1-1 0,-1 0 0,-1 1 0,-9 44 0,9-64 0,-1 0 0,0 0 0,0-1 0,-1 1 0,1 0 0,-1-1 0,0 0 0,0 1 0,-1-1 0,1 0 0,-1-1 0,0 1 0,0-1 0,0 1 0,0-1 0,-1 0 0,1-1 0,-1 1 0,0-1 0,-7 3 0,-9 1 0,-1 0 0,1-2 0,-38 4 0,13-2 0,-47 4 0,-183-4 0,182-7 0,64 3 0,0 1 0,-38 8 0,35-5 0,-52 4 0,48-7 0,-49 9 0,49-5 0,-51 2 0,63-7 0,0 1 0,-27 6 0,26-3 0,-44 3 0,-21-8 0,58-2 0,-1 1 0,1 2 0,-50 9 0,40-2 0,-1-2 0,-63 1 0,-90-10 0,67 0 0,94 2 0,-1 3 0,1 1 0,0 1 0,1 2 0,-49 16 0,13-1 0,0-4 0,-2-2 0,-96 7 0,74-20 0,63-4 0,0 3 0,-57 8 0,-102 29 0,162-34 0,-1-2 0,-54 0 0,57-3 0,-1 1 0,1 1 0,-40 8 0,13 0 0,1-3 0,-1-3 0,-1-1 0,-66-6 0,11 0 0,78 3 0,24 0 0,24 0 0,108 2 0,147-5 0,-250 0 0,0-1 0,0-1 0,0-1 0,-1-1 0,0-1 0,-1-1 0,22-12 0,-9 5 0,47-17 0,328-71 0,-319 84 0,212-25 0,-244 37 0,60-16 0,3-2 0,-89 20 0,0-3 0,53-20 0,-55 17 0,0 2 0,0 1 0,33-5 0,135-28 0,-167 35 0,59-16 0,140-29 0,-212 49 0,54-10 0,2 3 0,82-1 0,241 13 0,-385-2 0,0 1 0,0 0 0,0 1 0,-1 0 0,1 0 0,-1 1 0,15 6 0,0 2 0,32 23 0,-4-3 0,-38-24 0,0-1 0,0-1 0,22 6 0,-21-8 0,-1 2 0,24 10 0,-33-13 0,0 1 0,0 0 0,-1 1 0,1-1 0,-1 1 0,1 0 0,-1 0 0,0 0 0,-1 1 0,7 8 0,5 11 0,-4-7 0,0 0 0,-2 1 0,11 24 0,-12-19 0,17 53 0,-24-70 0,0-1 0,0 1 0,-1 0 0,1-1 0,-1 1 0,0 0 0,-1 0 0,0-1 0,0 1 0,0 0 0,-2 6 0,1-10 0,1 1 0,-1 0 0,0 0 0,0-1 0,0 1 0,0-1 0,-1 1 0,1-1 0,-1 0 0,1 0 0,-1 0 0,0-1 0,1 1 0,-1 0 0,0-1 0,0 0 0,0 0 0,-1 0 0,1 0 0,0 0 0,0-1 0,-6 1 0,-10 1 0,0-1 0,-34-3 0,31 0 0,3 2 0,0-2 0,0 0 0,1-2 0,-1 0 0,1-1 0,0 0 0,-34-17 0,27 12 0,-34-9 0,37 12 0,0 0 0,-30-16 0,49 22 0,0-1 0,0 1 0,0-1 0,1 0 0,-1 0 0,0 0 0,1 0 0,0-1 0,0 1 0,0-1 0,0 1 0,0-1 0,0 0 0,0 0 0,1 0 0,0 0 0,-1 0 0,1 0 0,0 0 0,1 0 0,-1 0 0,0-1 0,1 1 0,0 0 0,0 0 0,0-1 0,0 1 0,1-5 0,1 1 0,0-1 0,0 1 0,0 0 0,1 0 0,0 0 0,1 0 0,0 0 0,0 1 0,0 0 0,1 0 0,5-7 0,2 1 0,0 1 0,1 0 0,0 1 0,0 0 0,1 1 0,1 1 0,-1 0 0,19-7 0,-9 6 0,0 2 0,1 0 0,-1 2 0,43-5 0,-57 10 0,-1-1 0,0-1 0,0 0 0,0 0 0,0-1 0,0 0 0,11-6 0,-15 6 0,0 0 0,-1 0 0,1 0 0,-1-1 0,0 0 0,0 0 0,0 0 0,-1 0 0,1-1 0,-1 1 0,0-1 0,-1 0 0,4-8 0,3-9 0,-1 0 0,0-1 0,3-27 0,-8 39 0,-2 0 0,0 0 0,0 0 0,-1 0 0,0 0 0,-1 0 0,0-1 0,-5-18 0,5 26 0,-1 1 0,0 0 0,0 0 0,0 0 0,0 0 0,-1 1 0,1-1 0,-1 1 0,0-1 0,1 1 0,-1 0 0,0 0 0,0 0 0,-1 1 0,1-1 0,0 1 0,0-1 0,-1 1 0,1 0 0,-1 0 0,1 1 0,-8-2 0,-6 0 0,1 1 0,-1 0 0,-25 3 0,3 2 0,1 2 0,-62 19 0,91-22 0,0 1 0,0 0 0,1 1 0,0 0 0,0 0 0,0 1 0,-7 6 0,9-6 0,-1-1 0,0 1 0,0-1 0,-1-1 0,1 1 0,-1-1 0,0-1 0,-1 1 0,-12 2 0,-23 0 0,0-3 0,0-1 0,-56-6 0,6 1 0,22 4 0,37 1 0,-1-2 0,-38-5 0,56 1 0,0 0 0,1-2 0,-22-9 0,23 9 0,-1-1 0,0 2 0,-34-7 0,-21 7 0,-107 7 0,59 0 0,91-2 0,4-1 0,0 1 0,0 1 0,0 1 0,1 1 0,-1 1 0,0 1 0,-27 11 0,19-5 0,0-2 0,-54 10 0,-34 8 0,29-4 0,58-16 0,-60 21 0,47-10 0,-67 16 0,80-28-191,0-2 0,0-1 0,-49-3 0,66-1-410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7:13:33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4387 377 24575,'-14'13'0,"11"-11"0,0 0 0,0 0 0,1 1 0,-1-1 0,1 1 0,-1 0 0,1-1 0,0 1 0,0 0 0,0 0 0,0 1 0,1-1 0,-1 0 0,1 0 0,0 1 0,0-1 0,0 1 0,0-1 0,1 1 0,-1-1 0,1 1 0,0 0 0,1 4 0,2 12 0,2-1 0,8 22 0,5 22 0,-15-45 0,0-4 0,-1 1 0,2-1 0,0 0 0,0-1 0,2 1 0,13 25 0,-19-38 0,1 1 0,0-1 0,0 0 0,0 0 0,0 1 0,0-1 0,0 0 0,0 0 0,0 0 0,0 0 0,0-1 0,1 1 0,-1 0 0,0 0 0,1-1 0,-1 1 0,0-1 0,1 1 0,-1-1 0,1 1 0,1-1 0,-2 0 0,0-1 0,1 1 0,-1-1 0,0 1 0,0-1 0,0 1 0,0-1 0,0 0 0,0 1 0,0-1 0,0 0 0,-1 0 0,1 0 0,0 0 0,0 0 0,-1 0 0,1 0 0,0 0 0,-1 0 0,1-1 0,2-6 0,0 0 0,0 0 0,-1 0 0,0-1 0,1-15 0,11-114 0,3-71 0,-17 168 0,1 12 0,-5-46 0,2 66 0,1-1 0,-1 1 0,-1 0 0,0 0 0,0 0 0,-1 1 0,0-1 0,0 1 0,-6-9 0,3 7 0,-1-1 0,0 1 0,0 1 0,-1-1 0,-12-9 0,15 15 0,1 1 0,-1-1 0,0 1 0,0 0 0,0 1 0,-1 0 0,1 0 0,-1 0 0,1 1 0,-1-1 0,-12 1 0,2 0 0,0 0 0,0 2 0,0 0 0,0 1 0,0 0 0,1 2 0,-1 0 0,1 0 0,0 2 0,-24 11 0,8-4 0,-1-2 0,0-1 0,-51 8 0,9-1 0,-15-1 0,66-14 0,0 2 0,1 1 0,-42 14 0,63-18 0,0 0 0,0 0 0,0 0 0,0 0 0,0 0 0,0 0 0,1 1 0,-1-1 0,0 1 0,1-1 0,0 1 0,-1 0 0,1 0 0,0 0 0,0-1 0,0 1 0,0 0 0,0 0 0,0 0 0,0 0 0,1 1 0,-1-1 0,1 0 0,0 0 0,-1 0 0,1 0 0,0 1 0,0-1 0,1 4 0,0-3 0,-1 1 0,1 0 0,0 0 0,1-1 0,-1 1 0,1 0 0,-1-1 0,1 1 0,0-1 0,0 0 0,1 0 0,-1 0 0,1 0 0,-1 0 0,1 0 0,4 3 0,8 3 0,1 1 0,0-2 0,0 0 0,28 9 0,77 16 0,-39-11 0,-51-13 0,1-2 0,-1-1 0,1-2 0,0-1 0,34-1 0,-55-2 0,-1 1 0,0 0 0,1 0 0,-1 1 0,0 1 0,10 3 0,-17-5 0,-1 0 0,0 0 0,0 0 0,0 0 0,0 1 0,0-1 0,0 0 0,0 1 0,0 0 0,0-1 0,-1 1 0,1 0 0,2 4 0,-3-5 0,-1 1 0,1-1 0,-1 1 0,0-1 0,0 1 0,1-1 0,-1 1 0,0 0 0,0-1 0,0 1 0,-1-1 0,1 1 0,0 0 0,-1-1 0,1 1 0,-1-1 0,1 1 0,-1-1 0,1 0 0,-1 1 0,0-1 0,0 1 0,-2 1 0,-4 5 0,-1 0 0,0-1 0,0 0 0,-1 0 0,0-1 0,0 0 0,0 0 0,-1-1 0,-20 7 0,-29 18 0,25-7 0,11-7 0,-41 20 0,54-31 0,0-1 0,-1 0 0,1-1 0,-1-1 0,0 1 0,0-1 0,-16 0 0,-52-2 0,110-2 0,-14 1 0,0 0 0,0 1 0,0 1 0,31 5 0,-47-6 0,-1 0 0,1 0 0,-1 0 0,1 0 0,-1 0 0,0 0 0,1 1 0,-1-1 0,1 0 0,-1 0 0,0 0 0,1 0 0,-1 1 0,1-1 0,-1 0 0,0 0 0,1 1 0,-1-1 0,0 0 0,0 1 0,1-1 0,-1 0 0,0 1 0,0-1 0,1 0 0,-1 1 0,0-1 0,0 1 0,-10 5 0,-23 1 0,-26-1 0,-2-2 0,-104-7 0,70-13 0,65 10 0,-60-5 0,-398 10 0,230 3 0,220 0 0,0 2 0,-48 10 0,36-5 0,-13 4 0,26-5 0,1-2 0,-48 2 0,48-8 0,-7 1 0,-75 9 0,-148 15 0,90-12 0,-144-1 0,302-11 0,1 1 0,-1 1 0,1 0 0,0 1 0,-31 13 0,27-10 0,-1 0 0,1-1 0,-29 3 0,-170-5 0,143-6 0,40 0 0,-60-12 0,-24-1 0,-17 16 0,-37-3 0,169 1 0,-1 0 0,1 0 0,-1 0 0,1-1 0,0 0 0,-1 0 0,1-1 0,0 0 0,0 0 0,1 0 0,-1-1 0,-7-6 0,0-2 0,1 0 0,0-1 0,-14-22 0,23 30 0,0 0 0,0-1 0,0 1 0,1-1 0,0 0 0,0 1 0,0-1 0,1 0 0,0 0 0,0-1 0,1 1 0,-1 0 0,1 0 0,1 0 0,-1 0 0,1 0 0,0 0 0,1 0 0,-1 0 0,1 0 0,0 0 0,5-10 0,7-10 0,0 0 0,1 1 0,28-34 0,-29 40 0,-1 5 0,-1 0 0,1 1 0,1 1 0,0 1 0,1-1 0,30-16 0,-19 13 0,30-26 0,-32 19 0,1 2 0,1 1 0,1 1 0,0 1 0,46-21 0,-67 36 0,0 0 0,0 0 0,0 1 0,0 0 0,1 0 0,-1 0 0,0 1 0,1 0 0,-1 0 0,1 0 0,-1 1 0,0 0 0,0 0 0,1 1 0,-1 0 0,9 4 0,1 2 0,0 2 0,0 0 0,-1 0 0,17 18 0,-16-15 0,0 0 0,1-1 0,27 15 0,138 54 0,-166-76 0,0 0 0,0-2 0,1 0 0,-1 0 0,23-1 0,-18-1 0,0 1 0,24 6 0,-44-8 0,-1 0 0,1 0 0,-1 0 0,1 0 0,0 0 0,-1 0 0,1 1 0,-1-1 0,1 0 0,0 0 0,-1 1 0,1-1 0,-1 0 0,1 0 0,-1 1 0,1-1 0,-1 1 0,1-1 0,-1 0 0,0 1 0,1-1 0,-1 1 0,1-1 0,-1 1 0,0-1 0,0 1 0,1-1 0,-1 1 0,0 0 0,1 0 0,-2 0 0,1 0 0,-1 0 0,1 0 0,-1-1 0,1 1 0,-1 0 0,0 0 0,1 0 0,-1-1 0,0 1 0,1 0 0,-1-1 0,0 1 0,0 0 0,-1 0 0,-41 19 0,-13-2 0,-1-3 0,-69 9 0,-65 17 0,156-31 0,-1-1 0,0-2 0,-1-2 0,0-1 0,-50-1 0,62-3 0,13 1 0,0-1 0,0-1 0,1 0 0,-1 0 0,-11-4 0,20 4 0,1 1 0,-1-1 0,1 0 0,-1 0 0,1-1 0,0 1 0,-1 0 0,1-1 0,0 0 0,0 1 0,0-1 0,0 0 0,1 0 0,-1 0 0,0 0 0,1 0 0,-1 0 0,1-1 0,0 1 0,0-1 0,0 1 0,0 0 0,0-1 0,0 0 0,1 1 0,-1-1 0,1-3 0,0 2 0,0 0 0,0 1 0,1-1 0,-1 0 0,1 1 0,0-1 0,0 1 0,1 0 0,-1-1 0,1 1 0,-1 0 0,1 0 0,0 0 0,0 0 0,1 0 0,-1 0 0,5-4 0,5-4 0,1 0 0,21-13 0,-32 22 0,14-8 0,0 0 0,0 1 0,1 1 0,0 1 0,30-9 0,-16 9 0,1 1 0,45-3 0,-57 8 0,1-2 0,-1 0 0,0-1 0,0-1 0,0-1 0,-1-1 0,1-1 0,-2 0 0,35-21 0,-32 15 0,11-7 0,38-19 0,-58 34 0,1 1 0,0 0 0,0 1 0,0 0 0,1 1 0,23-2 0,308 2 0,-180 7 0,335-4 0,-485-1 0,-1-1 0,1 0 0,0-1 0,-1-1 0,0 0 0,24-11 0,35-10 0,-28 13 0,0 3 0,1 2 0,67-3 0,488 12 0,-597-2 0,53 4 0,-55-4 0,0 0 0,1 0 0,-1 1 0,0-1 0,0 1 0,0 0 0,1 0 0,-1 0 0,0 0 0,0 0 0,0 0 0,0 0 0,-1 1 0,1-1 0,0 1 0,-1-1 0,1 1 0,0 0 0,-1 0 0,0 0 0,2 2 0,-3-3 0,0 0 0,0 0 0,0 0 0,0 0 0,0 0 0,0 0 0,0 0 0,0-1 0,-1 1 0,1 0 0,0 0 0,0 0 0,-1 0 0,1 0 0,-1 0 0,1 0 0,-1 0 0,1 0 0,-1-1 0,0 1 0,1 0 0,-1 0 0,0-1 0,0 1 0,-1 0 0,-24 18 0,20-16 0,-379 251 0,369-245 0,-6 5 0,0-1 0,-27 11 0,40-20 0,0-1 0,0 0 0,-1-1 0,1 0 0,-1-1 0,0 0 0,1 0 0,-1-1 0,-9-1 0,-16-4 0,1-2 0,0-1 0,0-2 0,-50-22 0,49 18 0,-1 1 0,1 2 0,-65-11 0,44 17 0,-1 2 0,1 3 0,-61 8 0,-167 35 0,206-30 0,69-11 0,0 0 0,0 0 0,0 1 0,1 0 0,-1 1 0,1-1 0,0 2 0,0-1 0,1 1 0,-1 1 0,-11 9 0,12-10 0,0 0 0,0-1 0,-1 0 0,-11 4 0,13-6 0,1 0 0,-1 1 0,1-1 0,-1 1 0,1 1 0,0-1 0,0 1 0,-7 6 0,12-10 0,0 1 0,0-1 0,0 0 0,0 0 0,0 1 0,0-1 0,0 0 0,0 0 0,-1 0 0,1 1 0,0-1 0,0 0 0,0 0 0,0 0 0,1 1 0,-1-1 0,0 0 0,0 0 0,0 1 0,0-1 0,0 0 0,0 0 0,0 0 0,0 1 0,0-1 0,0 0 0,1 0 0,-1 0 0,0 0 0,0 1 0,0-1 0,0 0 0,1 0 0,-1 0 0,0 0 0,0 0 0,0 0 0,1 0 0,-1 1 0,0-1 0,0 0 0,0 0 0,1 0 0,-1 0 0,0 0 0,0 0 0,0 0 0,1 0 0,13 3 0,7-3 0,0 0 0,0-1 0,0-1 0,25-5 0,5-1 0,112-14 0,10-3 0,282-5 0,238 33 0,-425-3 0,-263 0 0,0-1 0,0 1 0,1-1 0,-1 1 0,0-1 0,0-1 0,0 1 0,0-1 0,0 0 0,-1 0 0,9-5 0,-11 5 0,0 1 0,0-1 0,0 0 0,-1 1 0,1-1 0,-1 0 0,1 0 0,-1 0 0,0 0 0,0 0 0,0 0 0,0-1 0,0 1 0,0 0 0,-1 0 0,1-1 0,-1 1 0,1 0 0,-1-1 0,0 1 0,0 0 0,0-1 0,0 1 0,-1-1 0,1 1 0,-1 0 0,1-1 0,-2-3 0,-1 0 0,0 0 0,0-1 0,0 1 0,-1 0 0,0 0 0,0 0 0,0 1 0,-1 0 0,0 0 0,0 0 0,0 0 0,0 1 0,-1 0 0,0 0 0,0 0 0,-9-4 0,0 1 0,-2 0 0,1 1 0,-1 1 0,1 0 0,-27-3 0,-67-3 0,97 10 0,1 1 0,-1 0 0,0 1 0,0 1 0,1 0 0,-20 6 0,26-6-195,1 1 0,0 0 0,0 0 0,0 0 0,0 1 0,-5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7:13:58.4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24511,'4184'203'0,"-4755"-599"0,-3042 589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7:14:04.4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158 654 24575,'190'16'0,"-6"0"0,-162-15 0,-1 2 0,0 0 0,-1 2 0,1 0 0,20 8 0,-19-5 0,0-1 0,1-2 0,42 6 0,50-11 0,-80-1 0,1 1 0,0 1 0,52 10 0,-27-1 0,2-3 0,-1-3 0,84-5 0,-73 0 0,-42-1 0,0-1 0,31-7 0,-26 3 0,37-1 0,386 5 0,-236 5 0,531-2 0,-731-1 0,1-2 0,41-9 0,-40 7 0,1 0 0,28 0 0,113 6 0,68-3 0,-210-1 0,0-2 0,-1-1 0,25-9 0,-25 7 0,-1 1 0,1 1 0,26-2 0,2 0 0,0-3 0,73-23 0,-72 18 0,-10 5 0,-22 6 0,-1-1 0,31-12 0,-44 15 0,0-1 0,-1 0 0,0 0 0,0 0 0,0 0 0,-1-1 0,0 0 0,1 0 0,-2-1 0,1 1 0,6-10 0,0-6 0,-1 0 0,0 0 0,-2-1 0,0 0 0,-2-1 0,0 1 0,-1-1 0,-2 0 0,0-1 0,-1-38 0,-2 57 0,-1 0 0,1 0 0,-1 0 0,0 0 0,0 0 0,0 0 0,-1 0 0,1 1 0,-1-1 0,-1 0 0,1 1 0,0-1 0,-7-6 0,5 6 0,-1 1 0,0 0 0,0 0 0,0 1 0,-1-1 0,1 1 0,-1 1 0,0-1 0,0 1 0,-9-3 0,-17-3 0,0 2 0,-1 1 0,1 1 0,-62 2 0,45 1 0,-57-7 0,13-4 0,-42-7 0,50 7 0,0 5 0,-162 6 0,109 3 0,-3227-2-1365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7:14:20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1070 1192 24575,'1755'71'0,"-1595"-61"0,171 21 0,-266-23 0,0-3 0,97-6 0,-64 0 0,-52-2 0,72-12 0,-73 8 0,207-31 0,-168 24 0,-46 8 0,60-5 0,-71 9 0,0-1 0,27-7 0,-27 5 0,54-5 0,61 11 0,58-2 0,-193 0 0,-1 1 0,1-2 0,0 1 0,-1-1 0,1 0 0,-1 0 0,0 0 0,0-1 0,0 0 0,0 0 0,8-7 0,-11 8 0,-1 0 0,1-1 0,-1 1 0,1-1 0,-1 0 0,0 0 0,0 0 0,-1 0 0,1 0 0,0 0 0,-1 0 0,0 0 0,0-1 0,0 1 0,0-1 0,0 1 0,-1 0 0,0-1 0,1 1 0,-1-1 0,0 1 0,-1-1 0,1 1 0,-2-5 0,-4-13 0,-1 0 0,-2 1 0,0 0 0,-1 0 0,-13-19 0,9 15 0,2 2 0,-2 1 0,-29-38 0,36 51 0,-1 1 0,1 0 0,-2 0 0,1 1 0,-1-1 0,1 2 0,-2 0 0,1 0 0,-17-6 0,-40-9 0,-82-14 0,74 18 0,-47-4 0,-207-9 0,157 18 0,-502-1 0,422 14 0,132 0 0,-139-5 0,-16-32 0,113 9 0,137 23 0,-667-57 0,-133 61 0,820-1 0,0 0 0,0 0 0,1 0 0,-1 1 0,0 0 0,0-1 0,1 1 0,-1 0 0,1 1 0,-1-1 0,1 1 0,-1 0 0,1-1 0,-4 4 0,6-3 0,-1 0 0,0 0 0,1 0 0,-1 0 0,1 0 0,0 0 0,-1 0 0,1 1 0,0-1 0,0 0 0,1 1 0,-1-1 0,0 1 0,1-1 0,0 1 0,-1-1 0,1 1 0,0 0 0,0-1 0,0 1 0,2 4 0,-1-1 0,0-1 0,0 1 0,-1 0 0,1 0 0,-1-1 0,-1 1 0,1 0 0,-1 0 0,0-1 0,0 1 0,-1-1 0,1 1 0,-1-1 0,0 1 0,-1-1 0,0 0 0,-5 8 0,-24 45 0,-5 7 0,27-52 0,1 1 0,0 0 0,0 0 0,2 1 0,-7 17 0,13-30 0,0 1 0,0-1 0,0 1 0,1-1 0,-1 1 0,1 0 0,-1-1 0,1 1 0,0 0 0,0-1 0,0 1 0,1-1 0,-1 1 0,1 0 0,-1-1 0,1 1 0,0-1 0,0 1 0,0-1 0,0 1 0,0-1 0,1 0 0,-1 0 0,1 0 0,-1 0 0,1 0 0,0 0 0,0 0 0,0 0 0,0 0 0,0-1 0,0 1 0,0-1 0,1 0 0,-1 0 0,1 1 0,-1-2 0,1 1 0,-1 0 0,1 0 0,3 0 0,26 4 0,0 0 0,0-3 0,0 0 0,64-6 0,-30 1 0,4 2 0,110-8 0,-160 7 0,-1-2 0,1 0 0,-1-1 0,0-1 0,0-1 0,34-17 0,-48 21 0,0 0 0,-1 0 0,1 0 0,-1 0 0,0-1 0,1 1 0,-2-1 0,1 0 0,0-1 0,-1 1 0,0 0 0,0-1 0,0 0 0,-1 0 0,0 0 0,1 0 0,-2 0 0,1 0 0,-1 0 0,1-1 0,-1 1 0,-1-1 0,1 1 0,-1-1 0,0 1 0,0-1 0,-1 1 0,0 0 0,0-1 0,-2-7 0,0 2 0,-2 0 0,1 0 0,-1 0 0,-1 0 0,0 1 0,0 0 0,-1 0 0,0 1 0,-1 0 0,0 0 0,0 0 0,-19-13 0,-10-4 0,-78-42 0,99 60 0,-1 0 0,0 1 0,-1 1 0,0 1 0,0 1 0,0 0 0,-27-2 0,44 6 0,-1 0 0,0 0 0,0 0 0,0 0 0,0 0 0,0 0 0,0 1 0,0-1 0,0 1 0,1-1 0,-1 1 0,0 0 0,0 0 0,1-1 0,-1 1 0,-2 2 0,4-2 0,-1 0 0,1-1 0,0 1 0,0 0 0,-1 0 0,1 0 0,0-1 0,0 1 0,0 0 0,0 0 0,0 0 0,0 0 0,0-1 0,0 1 0,1 0 0,-1 0 0,0 0 0,0-1 0,1 1 0,-1 0 0,0 0 0,1-1 0,-1 1 0,1 0 0,-1-1 0,1 1 0,-1 0 0,1-1 0,0 1 0,-1-1 0,1 1 0,0-1 0,-1 1 0,1-1 0,0 1 0,-1-1 0,2 1 0,22 15 0,0-1 0,37 17 0,-11-5 0,-24-15 0,38 14 0,-45-19 0,1 0 0,-1 2 0,-1 0 0,22 14 0,-29-15 0,1-1 0,0 0 0,1-1 0,0 0 0,0-1 0,0-1 0,24 5 0,6-2 0,50 2 0,-21-3 0,40 7 0,361 23 0,-437-35 0,62 11 0,1 1 0,134-12 0,12 2 0,-204 2 0,44 11 0,-56-10 0,1 2 0,35 13 0,-43-12 0,1-2 0,0-1 0,32 5 0,42 5 0,-54-9 0,50 4 0,-35-6 0,94 21 0,-101-15 0,1-2 0,81 3 0,-108-11 0,0 2 0,36 8 0,-34-6 0,51 5 0,-3-9 0,-39-2 0,0 1 0,0 3 0,0 1 0,54 12 0,26 13 0,-61-17 0,76 28 0,-115-35 0,0 0 0,0-1 0,1 0 0,-1-2 0,23 2 0,87-6 0,-53 0 0,-52 2 0,-10-1 0,1 0 0,-1 1 0,0 1 0,1 0 0,-1 0 0,0 1 0,1 0 0,-1 1 0,0 1 0,18 8 0,57 31 0,-76-38 0,1-1 0,0-1 0,0 0 0,0 0 0,0-1 0,16 1 0,-24-3 0,0 0 0,-1 0 0,1 0 0,0-1 0,-1 1 0,1-1 0,-1 0 0,1 0 0,-1 0 0,1 0 0,-1 0 0,0-1 0,0 1 0,1-1 0,-1 1 0,0-1 0,0 0 0,-1 0 0,1 0 0,0 0 0,0 0 0,-1 0 0,0 0 0,1 0 0,-1-1 0,0 1 0,0-1 0,0 1 0,0-1 0,-1 1 0,1-1 0,0-5 0,1-9 0,0 0 0,-1 0 0,-1 0 0,-2-18 0,1 14 0,-1-1 0,-2 0 0,0 0 0,-1 1 0,0-1 0,-11-22 0,-1-6 0,4-18 0,15 111 0,-2 50 0,-2-24 0,4-12 0,-1-30 0,0 1 0,-2 0 0,-7 44 0,7-67 0,0 0 0,-1 0 0,0 0 0,0 0 0,0-1 0,0 1 0,-1 0 0,1-1 0,-1 0 0,0 1 0,-1-1 0,1 0 0,-1-1 0,1 1 0,-1-1 0,-7 5 0,4-4 0,0 0 0,-1-1 0,1 0 0,-1 0 0,1-1 0,-1 0 0,0 0 0,0-1 0,-14 1 0,-6-3 0,0 0 0,0-2 0,1-1 0,-1-1 0,-28-10 0,-101-41 0,71 25 0,56 19 0,-1 1 0,-44-9 0,62 18 0,-47-10 0,1 4 0,-71-3 0,51 11 0,-214-11 0,-175-33 0,410 38 0,-103-14 0,77 11 0,-1 4 0,-110 6 0,60 1 0,-548-2 0,664-1 0,0-1 0,1-1 0,-1-1 0,1 0 0,-29-12 0,24 8 0,-1 1 0,-37-7 0,39 11 0,0-1 0,0-1 0,1 0 0,-1-2 0,1-1 0,1 0 0,-39-23 0,47 25 0,0 1 0,-1 0 0,1 1 0,-1 0 0,0 1 0,-17-2 0,18 3 0,0 0 0,0-1 0,0 0 0,1 0 0,-1-2 0,1 1 0,0-1 0,-11-7 0,14 6 0,-124-94 0,117 87 0,1-1 0,0-1 0,1 0 0,1-1 0,0 0 0,-12-24 0,-4-9 0,-1 1 0,-49-59 0,68 92 0,1 1 0,1-1 0,0-1 0,1 1 0,-8-28 0,-13-28 0,25 66 0,0 0 0,-1 0 0,1 0 0,-1 0 0,0 1 0,-1-1 0,1 1 0,-1 0 0,0 0 0,0 1 0,0-1 0,0 1 0,0 0 0,-1 1 0,1-1 0,-1 1 0,0 0 0,0 0 0,0 1 0,-10-2 0,-12 1 0,0 0 0,0 1 0,-37 5 0,17-1 0,-2-1 0,1-2 0,-1-2 0,1-2 0,0-2 0,-84-23 0,108 22 0,1 1 0,0-2 0,1 0 0,0-1 0,0-1 0,1-1 0,0-2 0,-25-18 0,19 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7:14:25.2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1 313 24575,'529'0'0,"-503"-1"0,1-2 0,36-8 0,-32 5 0,46-3 0,-28 7 0,6 1 0,93-16 0,-84 9 0,0 2 0,0 4 0,65 5 0,-15-1 0,1261-2 0,-1340-2 0,-1-1 0,35-8 0,45-5 0,-80 13 0,47-12 0,-7 1 0,-45 10 0,1-2 0,40-13 0,-58 15 0,-1 0 0,0-1 0,0-1 0,0 0 0,-1 0 0,0-1 0,0-1 0,16-15 0,-19 15 0,1 0 0,1 0 0,-1 1 0,1 0 0,0 1 0,1 0 0,-1 0 0,1 1 0,1 0 0,-1 1 0,0 0 0,1 1 0,0 0 0,0 1 0,0 0 0,14-1 0,-5 1 0,-1 1 0,32 3 0,-44-1 0,0 0 0,1 1 0,-1 0 0,0 0 0,0 0 0,-1 1 0,1 0 0,0 1 0,-1-1 0,7 6 0,0 0-195,-1 1 0,-1 0 0,0 1 0,0 0 0,-1 0 0,17 25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7:14:46.2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0 609 24575,'472'-38'0,"-277"15"0,-89 12 0,180-11 0,-171 25 0,157-5 0,-168-13 0,9 1 0,356 11 0,-244 5 0,-195-2 0,60 1 0,177-22 0,-180 4 0,117-37 0,-128 31 0,2 3 0,0 4 0,84-7 0,241 9 0,-358 12 0,76-12 0,-73 6 0,60 0 0,-103 8 0,16-1 0,-1 2 0,25 3 0,-37-3 0,-1 1 0,1 0 0,-1 0 0,0 1 0,0 0 0,0 0 0,-1 1 0,1 0 0,8 7 0,-9-6 0,0 0 0,0 0 0,-1 1 0,0-1 0,0 2 0,0-1 0,-1 0 0,0 1 0,0 0 0,6 14 0,-5-4 0,0 0 0,-1 0 0,2 30 0,-6-44 0,1-1 0,-1 1 0,0 0 0,1 0 0,0 0 0,0-1 0,-1 1 0,2 0 0,-1-1 0,0 1 0,0-1 0,1 1 0,0-1 0,-1 0 0,1 1 0,0-1 0,0 0 0,0 0 0,0 0 0,1-1 0,-1 1 0,0 0 0,1-1 0,-1 0 0,1 1 0,0-1 0,-1 0 0,1 0 0,0-1 0,0 1 0,-1 0 0,1-1 0,0 0 0,0 0 0,0 0 0,0 0 0,3 0 0,3-2 0,0 1 0,0-1 0,0 0 0,0-1 0,-1 0 0,1 0 0,-1-1 0,0 0 0,0-1 0,14-9 0,-4-1 0,-3 4 0,0 0 0,-1-1 0,0-1 0,-1 0 0,-1-1 0,21-30 0,-6-3 0,18-28 0,-42 71 0,0 0 0,0-1 0,0 0 0,-1 0 0,0 1 0,0-1 0,0 0 0,0-1 0,-1 1 0,0 0 0,0 0 0,0-1 0,-1 1 0,0-6 0,0 7 0,-1 1 0,0-1 0,1 1 0,-2 0 0,1-1 0,0 1 0,-1 0 0,1 0 0,-1 0 0,0 0 0,0 0 0,-1 0 0,1 0 0,0 1 0,-1-1 0,1 1 0,-1 0 0,0 0 0,0 0 0,0 0 0,0 0 0,-6-2 0,-1 0 0,0 0 0,0 1 0,0 0 0,-1 0 0,1 1 0,-1 0 0,0 1 0,0 1 0,1-1 0,-1 2 0,0-1 0,-12 4 0,-12 3 0,0 2 0,-46 18 0,51-15 0,0-2 0,-1-1 0,-40 6 0,42-13 0,1-2 0,0 0 0,0-2 0,-1-1 0,1-1 0,1-2 0,-1 0 0,1-2 0,-28-12 0,-14-1 0,-106-20 0,49 14 0,71 18 0,-1 2 0,0 2 0,0 3 0,-60 5 0,13-1 0,57 0 0,-57 10 0,-11 1 0,-121-10 0,135-4 0,-136 14 0,53 3 0,-263-11 0,237-7 0,180 0 0,0 0 0,-31-8 0,-33-4 0,-185 10 0,177 5 0,84 0 0,0 0 0,0 1 0,0 1 0,0 0 0,1 2 0,-21 7 0,-89 48 0,70-32 0,51-25 0,-1 1 0,1 0 0,0 0 0,0 1 0,0-1 0,1 1 0,-1 0 0,1 0 0,1 1 0,-1-1 0,1 1 0,-1 0 0,2 0 0,-1 0 0,1 0 0,0 0 0,0 1 0,0-1 0,1 1 0,0-1 0,0 12 0,0-4 0,1 0 0,0 1 0,1-1 0,1 0 0,0 0 0,1 0 0,0 0 0,1-1 0,6 14 0,-1-10 0,0-1 0,1 0 0,1-1 0,1 0 0,0-1 0,1 0 0,0-1 0,1 0 0,1-1 0,18 12 0,-26-20 0,1-1 0,-1 1 0,1-1 0,-1-1 0,1 1 0,0-1 0,0-1 0,0 1 0,10-1 0,79-1 0,-59-1 0,662-2 0,-438 4 0,-236 0 0,-1 2 0,1 1 0,-1 1 0,37 13 0,-32-9 0,0-1 0,44 5 0,271-9 0,-181-7 0,-129 5 0,66 12 0,9 1 0,-94-13 0,-1 0 0,0 2 0,-1 0 0,28 11 0,25 7 0,-22-14 0,76 4 0,7 0 0,-79-4 0,39 8 0,159 5 0,-235-21 0,32 0 0,-1 2 0,48 7 0,-42-1 0,0-1 0,1-3 0,86-4 0,-129-1 0,-1 0 0,1 0 0,-1 0 0,0-1 0,1 0 0,-1 0 0,0-1 0,0 0 0,0 0 0,0 0 0,-1-1 0,0 1 0,1-1 0,-1-1 0,8-8 0,0-3 0,-1 0 0,0-1 0,15-31 0,16-24 0,69-72 0,-87 115 0,63-71 0,53-54 0,-116 123 0,-13 16 0,1-1 0,15-13 0,21-18 0,-23 22 0,55-43 0,-79 67 0,0 0 0,0 0 0,0-1 0,0 1 0,0 0 0,0 1 0,0-1 0,0 0 0,0 1 0,0-1 0,0 1 0,1-1 0,3 1 0,-5 0 0,0 0 0,0 1 0,0-1 0,0 0 0,0 1 0,0-1 0,0 1 0,0-1 0,0 1 0,0-1 0,0 1 0,0 0 0,0-1 0,0 1 0,-1 0 0,1 0 0,0 0 0,-1-1 0,1 1 0,0 2 0,1 0 0,-1 1 0,0 0 0,0 0 0,0 0 0,0 0 0,-1 0 0,1-1 0,-1 1 0,0 0 0,0 0 0,-1 0 0,1 0 0,-1 0 0,-1 4 0,-6 15 0,0 0 0,-2-1 0,-1 0 0,-1-1 0,0 0 0,-2-1 0,0-1 0,-1 0 0,-1 0 0,-1-2 0,-24 20 0,-85 81 0,119-110 0,1 0 0,-1 0 0,2 0 0,-1 1 0,1 0 0,0 0 0,1 0 0,-7 19 0,10-25 0,0 1 0,-1-1 0,1 0 0,-1 1 0,0-1 0,0 0 0,0 0 0,-1 0 0,1-1 0,-1 1 0,0-1 0,1 1 0,-1-1 0,0 0 0,0 0 0,-1 0 0,1 0 0,0-1 0,-1 1 0,1-1 0,-1 0 0,1 0 0,-6 1 0,-8 0 0,0 0 0,0-1 0,-32-3 0,21 1 0,-80 1 0,-88-4 0,183 1 0,0 0 0,0 0 0,0-1 0,0-1 0,1 0 0,-21-12 0,-22-9 0,23 14 0,-1 1 0,0 1 0,0 2 0,-1 1 0,0 2 0,-67-1 0,81 5 0,0-1 0,1 0 0,-24-7 0,20 3 0,-42-3 0,-377 7 0,226 4 0,83-2 0,-352-12 0,-28-8 0,466 19 0,0-2 0,-61-13 0,-92-29 0,172 38 0,-123-35 0,-41-9 0,150 42 0,1 3 0,-75-3 0,58 9 0,-1 0 0,0-1 0,-67-12 0,76 4 0,46 6 171,10 2 0,11 0-1878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913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customXml" Target="../ink/ink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customXml" Target="../ink/ink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67902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Website Hosting in Azure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presentation, by Adharsh, explores hosting a dynamic website in Azure. It covers the project overview, tech stack, features, and deployment process. Discover the power of Azure for modern web applications!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C56348-ADA3-D025-28C8-D6086F304A9B}"/>
                  </a:ext>
                </a:extLst>
              </p14:cNvPr>
              <p14:cNvContentPartPr/>
              <p14:nvPr/>
            </p14:nvContentPartPr>
            <p14:xfrm>
              <a:off x="-758362" y="331176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C56348-ADA3-D025-28C8-D6086F304A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21362" y="324912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50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6401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showcases a dynamic website with user registration and content pages. It illustrates Azure's hosting capabilities for web applications. It solves the need for scalable and reliable hosting.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630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41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5343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 website with user registration.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1630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08983" y="41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Purpose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908983" y="465343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Illustrate Azure hosting capabilities.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861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7306" y="5861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Problem Solved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635162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hosting solution.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F75ABD-8A97-4968-BE34-2E8E9357C6FE}"/>
                  </a:ext>
                </a:extLst>
              </p14:cNvPr>
              <p14:cNvContentPartPr/>
              <p14:nvPr/>
            </p14:nvContentPartPr>
            <p14:xfrm>
              <a:off x="12711038" y="7727163"/>
              <a:ext cx="1731600" cy="39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F75ABD-8A97-4968-BE34-2E8E9357C6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8398" y="7664163"/>
                <a:ext cx="1857240" cy="51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5177" y="7851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64722" y="134002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website leverages a modern tech stack for optimal performance and scalability. The front end is built with HTML, CSS, and JavaScript. PHP/Python handles server-side logic. The Blob Storage for hosting the website.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0" y="30828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/>
              <a:t>Steps to Host a Static Website on Azure Blob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/>
              <a:t>                                Storage</a:t>
            </a:r>
          </a:p>
        </p:txBody>
      </p:sp>
      <p:sp>
        <p:nvSpPr>
          <p:cNvPr id="7" name="Text 3"/>
          <p:cNvSpPr/>
          <p:nvPr/>
        </p:nvSpPr>
        <p:spPr>
          <a:xfrm>
            <a:off x="1453764" y="402264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2400" b="1" dirty="0"/>
              <a:t>Create a Storage Account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453764" y="4553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b="1" dirty="0"/>
              <a:t>Enable Static Website Hosting</a:t>
            </a:r>
          </a:p>
          <a:p>
            <a:pPr marL="0" indent="0" algn="l">
              <a:lnSpc>
                <a:spcPts val="2750"/>
              </a:lnSpc>
              <a:buNone/>
            </a:pPr>
            <a:endParaRPr lang="en-IN" sz="2400" b="1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b="1" dirty="0"/>
          </a:p>
        </p:txBody>
      </p:sp>
      <p:sp>
        <p:nvSpPr>
          <p:cNvPr id="10" name="Text 5"/>
          <p:cNvSpPr/>
          <p:nvPr/>
        </p:nvSpPr>
        <p:spPr>
          <a:xfrm>
            <a:off x="1453764" y="5077983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sz="2400" b="1" dirty="0"/>
              <a:t>Upload Your Website Files</a:t>
            </a:r>
            <a:endParaRPr lang="en-US" sz="2400" b="1" dirty="0"/>
          </a:p>
        </p:txBody>
      </p:sp>
      <p:sp>
        <p:nvSpPr>
          <p:cNvPr id="12" name="Text 6"/>
          <p:cNvSpPr/>
          <p:nvPr/>
        </p:nvSpPr>
        <p:spPr>
          <a:xfrm>
            <a:off x="1453763" y="5564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b="1" dirty="0"/>
              <a:t>Get the Website URL</a:t>
            </a:r>
            <a:endParaRPr lang="en-US" sz="2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438E392-068E-F5B7-B32C-EB06F0E0144A}"/>
                  </a:ext>
                </a:extLst>
              </p14:cNvPr>
              <p14:cNvContentPartPr/>
              <p14:nvPr/>
            </p14:nvContentPartPr>
            <p14:xfrm>
              <a:off x="12823718" y="7749483"/>
              <a:ext cx="1641960" cy="382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438E392-068E-F5B7-B32C-EB06F0E014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1078" y="7686483"/>
                <a:ext cx="1767600" cy="5079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DE444EE-2838-9E0D-CF97-C37E59201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634" y="160140"/>
            <a:ext cx="6381044" cy="3277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0C1403-CE42-A605-5A21-D61A6DB13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634" y="3449195"/>
            <a:ext cx="6545766" cy="46973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C6FED1-0C26-0435-A020-4ABE6CC1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49015" cy="4348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965124-DA9F-7EB0-1728-1ECEE3682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250" y="0"/>
            <a:ext cx="6869150" cy="434897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44EA7-973A-856C-5373-6736CA2D762C}"/>
              </a:ext>
            </a:extLst>
          </p:cNvPr>
          <p:cNvCxnSpPr/>
          <p:nvPr/>
        </p:nvCxnSpPr>
        <p:spPr>
          <a:xfrm>
            <a:off x="7593980" y="100361"/>
            <a:ext cx="0" cy="812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7E7AE4F-FC4C-270B-8DB4-50125A8D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48976"/>
            <a:ext cx="7426710" cy="3880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D5E0DB-165B-F20D-ECCC-83678D55A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947" y="4348975"/>
            <a:ext cx="6869150" cy="3880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5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Azure Deployment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4450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Azure App Service hosts the website, offering scalability and reliability. Auto-scaling is configured to handle traffic fluctuations. Azure Monitor tracks performance.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51265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678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App Service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754422" y="416849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PaaS hosting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12149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5038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Auto-Scaling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754422" y="55293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traffic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F3C0FB1-1200-27B6-6028-0978D12760A4}"/>
                  </a:ext>
                </a:extLst>
              </p14:cNvPr>
              <p14:cNvContentPartPr/>
              <p14:nvPr/>
            </p14:nvContentPartPr>
            <p14:xfrm>
              <a:off x="12850358" y="7793043"/>
              <a:ext cx="1625040" cy="314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F3C0FB1-1200-27B6-6028-0978D12760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7358" y="7730043"/>
                <a:ext cx="1750680" cy="44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4249" y="12258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Registration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064882" y="240667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registration ensures secure account creation and management. It's implemented using PHP/Python and Azure SQL Database. Password hashing is performed using bcrypt. New users get an email verification link.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555895" y="41407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02085" y="4301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Secure accounts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009573" y="475296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Account creation and management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682169" y="40559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79604" y="4133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Password Hashing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702653" y="4786464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bcrypt/Argon2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603518" y="57981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64551" y="5954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Email Verification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264551" y="648061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 for new users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C1C3A7-5C0D-8073-B161-C458045D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" y="139390"/>
            <a:ext cx="7019897" cy="7950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A006672-A776-D69B-B19F-C1914C1921BD}"/>
                  </a:ext>
                </a:extLst>
              </p14:cNvPr>
              <p14:cNvContentPartPr/>
              <p14:nvPr/>
            </p14:nvContentPartPr>
            <p14:xfrm rot="-21600">
              <a:off x="12908927" y="7859410"/>
              <a:ext cx="1506462" cy="142666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A006672-A776-D69B-B19F-C1914C1921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-21600">
                <a:off x="12845933" y="7796522"/>
                <a:ext cx="1632090" cy="268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253A969-1FD3-4517-4DD5-0487A71C9254}"/>
                  </a:ext>
                </a:extLst>
              </p14:cNvPr>
              <p14:cNvContentPartPr/>
              <p14:nvPr/>
            </p14:nvContentPartPr>
            <p14:xfrm>
              <a:off x="12867638" y="7816083"/>
              <a:ext cx="1663200" cy="280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253A969-1FD3-4517-4DD5-0487A71C92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04638" y="7753443"/>
                <a:ext cx="1788840" cy="40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506"/>
            <a:ext cx="9161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UI Screenshots: </a:t>
            </a:r>
            <a:r>
              <a:rPr lang="en-US" sz="445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BAsics</a:t>
            </a: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&amp; Timetable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7112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</a:rPr>
              <a:t>Start HERE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7466357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Workout Basics For Beginners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315200" y="7018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Timetable Page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315200" y="7466357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Displaying scheduled events in a clear way.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490DE-916A-5D68-D982-4F9C33AB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77414"/>
            <a:ext cx="7181385" cy="5086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5F9795-20C2-B804-6C2A-A601908E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" y="1743394"/>
            <a:ext cx="7181385" cy="5243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858D7F-A8DE-D2C6-0590-6E0505DFCBE3}"/>
                  </a:ext>
                </a:extLst>
              </p14:cNvPr>
              <p14:cNvContentPartPr/>
              <p14:nvPr/>
            </p14:nvContentPartPr>
            <p14:xfrm>
              <a:off x="12561278" y="7566603"/>
              <a:ext cx="1938240" cy="486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858D7F-A8DE-D2C6-0590-6E0505DFCB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8278" y="7503603"/>
                <a:ext cx="20638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5FB0A9F-4A71-E714-E633-D45650B0605B}"/>
                  </a:ext>
                </a:extLst>
              </p14:cNvPr>
              <p14:cNvContentPartPr/>
              <p14:nvPr/>
            </p14:nvContentPartPr>
            <p14:xfrm>
              <a:off x="12968438" y="7960803"/>
              <a:ext cx="1419840" cy="113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5FB0A9F-4A71-E714-E633-D45650B060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5798" y="7897803"/>
                <a:ext cx="1545480" cy="2386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">
            <a:extLst>
              <a:ext uri="{FF2B5EF4-FFF2-40B4-BE49-F238E27FC236}">
                <a16:creationId xmlns:a16="http://schemas.microsoft.com/office/drawing/2014/main" id="{88F6A162-1357-613A-DA2A-0213F9AA1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Workout Basics for Beginners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DFB081A5-9DAE-9B45-6E8E-50B408BA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Workout Basics for Beginners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62"/>
            <a:ext cx="9367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UI Screenshots: Nutrition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373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Nutrition Page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86419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Presenting clear, informative dietary content.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85221" y="6373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Gallery Page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86419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Showcasing visual content in an engaging way.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8DDD77-A5D8-E538-FDB5-DC9A771D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1" y="885100"/>
            <a:ext cx="6898789" cy="5352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E834C1-B1D5-A90E-D5DC-39C287C46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866418"/>
            <a:ext cx="7225990" cy="5371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62B1FD-7993-F481-B1DD-0EDFEE490C06}"/>
                  </a:ext>
                </a:extLst>
              </p14:cNvPr>
              <p14:cNvContentPartPr/>
              <p14:nvPr/>
            </p14:nvContentPartPr>
            <p14:xfrm>
              <a:off x="12667838" y="7809603"/>
              <a:ext cx="1848960" cy="320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62B1FD-7993-F481-B1DD-0EDFEE490C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04838" y="7746603"/>
                <a:ext cx="1974600" cy="44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65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4546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project showcases Azure's scalability, reliability, and security for website hosting. Future enhancements may include CDN and Azure Cache. Project objectives were successfully achieved.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3444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4344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Azure Benefits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8348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Scalability, reliability, security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679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5679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Future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61701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CDN and Azure Cache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A52A5DF-D233-B42F-F0ED-22391D96CAB3}"/>
                  </a:ext>
                </a:extLst>
              </p14:cNvPr>
              <p14:cNvContentPartPr/>
              <p14:nvPr/>
            </p14:nvContentPartPr>
            <p14:xfrm>
              <a:off x="12890678" y="7816083"/>
              <a:ext cx="1595520" cy="27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A52A5DF-D233-B42F-F0ED-22391D96CA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7678" y="7753443"/>
                <a:ext cx="1721160" cy="40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359</Words>
  <Application>Microsoft Office PowerPoint</Application>
  <PresentationFormat>Custom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Nobile</vt:lpstr>
      <vt:lpstr>Arial</vt:lpstr>
      <vt:lpstr>Corben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adharsh u</cp:lastModifiedBy>
  <cp:revision>2</cp:revision>
  <dcterms:created xsi:type="dcterms:W3CDTF">2025-04-20T16:57:22Z</dcterms:created>
  <dcterms:modified xsi:type="dcterms:W3CDTF">2025-04-27T15:15:48Z</dcterms:modified>
</cp:coreProperties>
</file>